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15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8806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806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806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807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807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807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807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8807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8807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88076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8077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807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B38086C-66C9-47CE-BF81-F233E5B0095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4" grpId="0"/>
      <p:bldP spid="88075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8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807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C0DE4-1B44-4EB5-8686-E21889DD7DD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A6E08-1B78-4B2E-8C41-8C9D6A63A459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1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1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1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2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2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2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2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2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2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2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2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3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4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4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014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014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90149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0150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01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90153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2C4A19-C028-4ACF-B2B3-08E15D1E6F5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51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901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0152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752FC-3985-4080-817C-9399734808C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AC7B9-1F9E-4871-ABF8-30A7FFC2A96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78815-AC2E-4194-8577-69CB6C20700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AA1E2-0507-47D0-B0D1-02DA8182968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751D0-50AF-4110-A44D-34EB8FE3C01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FB486-6BF0-48BB-9ADF-EB87D06CE20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E9C04-BAC6-44CB-9647-388698B9DEC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8BE6D-B4FD-47A6-B600-8A6D687EFD0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D0F9A-BE89-4BC4-B54B-D6C69D0CBF6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5864B-6985-4960-9A56-19E8E70A7F8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25863-5785-43DD-977E-6E576D6EFC2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20161-E124-4E18-9D9A-2FF9743B255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201E2-C9A4-435E-AB64-2CA8DA271809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97D96-1029-4EBF-BB35-8CE1C96C1E4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05E86-FFDD-4CEE-9BAC-7F81509634A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8284A-D184-42FC-81AF-A158AD874C2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CBE7D-11AC-4566-BC96-FAC1B9F2884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7503C-8272-4776-BC04-E44D5E560DA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8704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4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4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4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704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704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704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8705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8705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8705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8705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8705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8365EF13-BE4F-4E29-B4DC-6B98F3CEB255}" type="slidenum">
              <a:rPr lang="sk-SK"/>
              <a:pPr/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0" grpId="0"/>
      <p:bldP spid="87051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705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90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0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0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891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91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891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891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891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891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891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EC09819-4E84-40D2-A604-550186908876}" type="slidenum">
              <a:rPr lang="sk-SK"/>
              <a:pPr/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25" grpId="0"/>
      <p:bldP spid="89126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8912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Ultrazvuk" TargetMode="External"/><Relationship Id="rId3" Type="http://schemas.openxmlformats.org/officeDocument/2006/relationships/hyperlink" Target="http://sk.wikipedia.org/wiki/Ucho" TargetMode="External"/><Relationship Id="rId7" Type="http://schemas.openxmlformats.org/officeDocument/2006/relationships/hyperlink" Target="http://sk.wikipedia.org/wiki/Infrazvuk" TargetMode="External"/><Relationship Id="rId2" Type="http://schemas.openxmlformats.org/officeDocument/2006/relationships/hyperlink" Target="http://sk.wikipedia.org/wiki/Mechanick%C3%A9_vlneni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KHz" TargetMode="External"/><Relationship Id="rId5" Type="http://schemas.openxmlformats.org/officeDocument/2006/relationships/hyperlink" Target="http://sk.wikipedia.org/wiki/Hz" TargetMode="External"/><Relationship Id="rId4" Type="http://schemas.openxmlformats.org/officeDocument/2006/relationships/hyperlink" Target="http://sk.wikipedia.org/wiki/Frekvenci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555750"/>
          </a:xfrm>
        </p:spPr>
        <p:txBody>
          <a:bodyPr/>
          <a:lstStyle/>
          <a:p>
            <a:r>
              <a:rPr lang="sk-SK"/>
              <a:t>Prečo je vo vesmíre ticho?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Vesmír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sk-SK"/>
              <a:t>   Vesmír je všetko čo existuje, priestor a čas aj hmota a energia v ňom. Nevie sa, aký je vesmír rozsiahly, pretože stále sa formuje, rozpína a niektoré veľmi vzdialené oblasti navždy ostanú mimo zraku astronómov. Všetka viditeľná hmota je vytvorená zo subatomárnych častíc a všetky interakcie medzi týmito základnými súčasťami riadia rovnaké základné sily.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800"/>
              <a:t>Vesmír </a:t>
            </a:r>
          </a:p>
        </p:txBody>
      </p:sp>
      <p:sp>
        <p:nvSpPr>
          <p:cNvPr id="72710" name="AutoShape 6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72715" name="AutoShape 11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72717" name="AutoShape 13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72724" name="Picture 20" descr="planetkym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555750"/>
            <a:ext cx="8207375" cy="53022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Zvuk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/>
              <a:t>   </a:t>
            </a:r>
            <a:r>
              <a:rPr lang="sk-SK" b="1"/>
              <a:t>Zvuk</a:t>
            </a:r>
            <a:r>
              <a:rPr lang="sk-SK"/>
              <a:t> je každé pozdĺžne </a:t>
            </a:r>
            <a:r>
              <a:rPr lang="sk-SK">
                <a:hlinkClick r:id="rId2" tooltip="Mechanické vlnenie"/>
              </a:rPr>
              <a:t>mechanické vlnenie</a:t>
            </a:r>
            <a:r>
              <a:rPr lang="sk-SK"/>
              <a:t> v látkovom prostredí, ktoré je schopné vyvolať v ľudskom </a:t>
            </a:r>
            <a:r>
              <a:rPr lang="sk-SK">
                <a:hlinkClick r:id="rId3" tooltip="Ucho"/>
              </a:rPr>
              <a:t>uchu</a:t>
            </a:r>
            <a:r>
              <a:rPr lang="sk-SK"/>
              <a:t> sluchový vnem. </a:t>
            </a:r>
            <a:r>
              <a:rPr lang="sk-SK">
                <a:hlinkClick r:id="rId4" tooltip="Frekvencia"/>
              </a:rPr>
              <a:t>Frekvencia</a:t>
            </a:r>
            <a:r>
              <a:rPr lang="sk-SK"/>
              <a:t> tohto vlnenia leží približne v rozsahu 20 </a:t>
            </a:r>
            <a:r>
              <a:rPr lang="sk-SK">
                <a:hlinkClick r:id="rId5" tooltip="Hz"/>
              </a:rPr>
              <a:t>Hz</a:t>
            </a:r>
            <a:r>
              <a:rPr lang="sk-SK"/>
              <a:t> až 20 </a:t>
            </a:r>
            <a:r>
              <a:rPr lang="sk-SK">
                <a:hlinkClick r:id="rId6" tooltip="KHz"/>
              </a:rPr>
              <a:t>kHz</a:t>
            </a:r>
            <a:r>
              <a:rPr lang="sk-SK"/>
              <a:t> (záleží na individuálnych danostiach človeka), mimo týchto hraníc človek zvuk nevníma. V širšom zmysle je možné považovať za zvuk aj vlnenie mimo tohto rozsahu, teda </a:t>
            </a:r>
            <a:r>
              <a:rPr lang="sk-SK">
                <a:hlinkClick r:id="rId7" tooltip="Infrazvuk"/>
              </a:rPr>
              <a:t>infrazvuk</a:t>
            </a:r>
            <a:r>
              <a:rPr lang="sk-SK"/>
              <a:t> a </a:t>
            </a:r>
            <a:r>
              <a:rPr lang="sk-SK">
                <a:hlinkClick r:id="rId8" tooltip="Ultrazvuk"/>
              </a:rPr>
              <a:t>ultrazvuk</a:t>
            </a:r>
            <a:r>
              <a:rPr lang="sk-SK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Šírenie zvuku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49500"/>
            <a:ext cx="8229600" cy="3168650"/>
          </a:xfrm>
        </p:spPr>
        <p:txBody>
          <a:bodyPr/>
          <a:lstStyle/>
          <a:p>
            <a:pPr marL="8035925" indent="-8035925" algn="ctr">
              <a:buFont typeface="Wingdings" pitchFamily="2" charset="2"/>
              <a:buNone/>
            </a:pPr>
            <a:r>
              <a:rPr lang="sk-SK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Zvuk na svoje šírenie potrebuje prostredie.</a:t>
            </a:r>
          </a:p>
          <a:p>
            <a:pPr marL="8035925" indent="-8035925" algn="ctr">
              <a:buFont typeface="Wingdings" pitchFamily="2" charset="2"/>
              <a:buNone/>
            </a:pPr>
            <a:r>
              <a:rPr lang="sk-SK" sz="2800" b="1"/>
              <a:t>    Zvuky počujeme aj vo vode alebo cez stenu.</a:t>
            </a:r>
          </a:p>
          <a:p>
            <a:pPr marL="8035925" indent="-8035925" algn="ctr">
              <a:buFont typeface="Wingdings" pitchFamily="2" charset="2"/>
              <a:buNone/>
            </a:pPr>
            <a:r>
              <a:rPr lang="sk-SK" sz="2800" b="1"/>
              <a:t>     Zvuk sa šíri nielen vo vzduchu, ale aj v </a:t>
            </a:r>
          </a:p>
          <a:p>
            <a:pPr marL="8035925" indent="-8035925" algn="ctr">
              <a:buFont typeface="Wingdings" pitchFamily="2" charset="2"/>
              <a:buNone/>
            </a:pPr>
            <a:r>
              <a:rPr lang="sk-SK" sz="2800" b="1"/>
              <a:t>pevných látkach.</a:t>
            </a:r>
          </a:p>
          <a:p>
            <a:pPr marL="8035925" indent="-8035925" algn="ctr">
              <a:buFont typeface="Wingdings" pitchFamily="2" charset="2"/>
              <a:buNone/>
            </a:pPr>
            <a:r>
              <a:rPr lang="sk-SK" sz="2800" b="1"/>
              <a:t>Vo vzduchoprázdne sa vzduch nešíri.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Zvukové vibrácie 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395288" y="3789363"/>
            <a:ext cx="42481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Raketa pri štarte-180 decibelov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4895850" y="3789363"/>
            <a:ext cx="42481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Štart tryskového lietadla-130dB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4895850" y="4652963"/>
            <a:ext cx="42481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Mixér-88dB</a:t>
            </a: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395288" y="4581525"/>
            <a:ext cx="4248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Úder hromu-115dB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395288" y="5229225"/>
            <a:ext cx="4248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Vysávač-72dB</a:t>
            </a:r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4895850" y="5229225"/>
            <a:ext cx="4248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Rozprávanie-50dB</a:t>
            </a:r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395288" y="5949950"/>
            <a:ext cx="4248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Šepot-20dB</a:t>
            </a: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4895850" y="5949950"/>
            <a:ext cx="4248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Šuchot lístia-10dB</a:t>
            </a: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395288" y="1268413"/>
            <a:ext cx="8424862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3200" b="1"/>
              <a:t>Zvukové vibrácie sú pohyby tam a späť, ktoré sa môžu šíriť vzduchom, pevnými látkami a kvapalinami, ale nie vzduchoprázdnom.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 animBg="1"/>
      <p:bldP spid="80902" grpId="0" animBg="1"/>
      <p:bldP spid="80903" grpId="0" animBg="1"/>
      <p:bldP spid="80904" grpId="0" animBg="1"/>
      <p:bldP spid="80905" grpId="0" animBg="1"/>
      <p:bldP spid="80906" grpId="0" animBg="1"/>
      <p:bldP spid="80907" grpId="0" animBg="1"/>
      <p:bldP spid="80908" grpId="0" animBg="1"/>
      <p:bldP spid="809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Zaujímavosti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640763" cy="1900237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/>
              <a:t>Štrkáč môže svojim chvostom vydávať štrkotavý zvuk, aby odstrašil nepriateľa. Pohyb krúžkov na chvoste spôsobuje vibrácie vzduchu.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k-SK"/>
          </a:p>
        </p:txBody>
      </p:sp>
      <p:sp>
        <p:nvSpPr>
          <p:cNvPr id="81925" name="AutoShape 5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81927" name="Picture 7" descr="h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3686175"/>
            <a:ext cx="4762500" cy="3171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19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492375"/>
            <a:ext cx="8229600" cy="1143000"/>
          </a:xfrm>
        </p:spPr>
        <p:txBody>
          <a:bodyPr/>
          <a:lstStyle/>
          <a:p>
            <a:r>
              <a:rPr lang="sk-SK"/>
              <a:t>Ďakujem za pozornosť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ežná dráha">
  <a:themeElements>
    <a:clrScheme name="Obežná dráha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bežná dráh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bežná dráh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ežná dráh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ežná dráh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áhy">
  <a:themeElements>
    <a:clrScheme name="Váhy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Váhy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áhy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áhy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98</TotalTime>
  <Words>176</Words>
  <Application>Microsoft PowerPoint</Application>
  <PresentationFormat>Prezentácia na obrazovke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Wingdings</vt:lpstr>
      <vt:lpstr>Tahoma</vt:lpstr>
      <vt:lpstr>Obežná dráha</vt:lpstr>
      <vt:lpstr>Váhy</vt:lpstr>
      <vt:lpstr>Prečo je vo vesmíre ticho?</vt:lpstr>
      <vt:lpstr>Vesmír</vt:lpstr>
      <vt:lpstr>Vesmír </vt:lpstr>
      <vt:lpstr>Zvuk</vt:lpstr>
      <vt:lpstr>Šírenie zvuku </vt:lpstr>
      <vt:lpstr>Zvukové vibrácie </vt:lpstr>
      <vt:lpstr>Zaujímavosti 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Prečo je vo vesmíre ticho?</dc:title>
  <dc:creator>User</dc:creator>
  <cp:lastModifiedBy>ziak</cp:lastModifiedBy>
  <cp:revision>4</cp:revision>
  <dcterms:created xsi:type="dcterms:W3CDTF">2012-12-18T13:57:23Z</dcterms:created>
  <dcterms:modified xsi:type="dcterms:W3CDTF">2014-10-22T09:58:04Z</dcterms:modified>
</cp:coreProperties>
</file>